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97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235B76AB-39E0-4352-BA6A-99EB99EA6A93}" type="datetimeFigureOut">
              <a:rPr lang="en-US" smtClean="0"/>
              <a:t>8/27/2011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BF0E3F68-1F7E-4DEA-A768-FCC90DD98D7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b="1" dirty="0" smtClean="0"/>
              <a:t/>
            </a:r>
            <a:br>
              <a:rPr lang="en-US" b="1" dirty="0" smtClean="0"/>
            </a:br>
            <a:r>
              <a:rPr lang="en-US" b="1" dirty="0" smtClean="0"/>
              <a:t>Welcome </a:t>
            </a:r>
            <a:r>
              <a:rPr lang="en-US" b="1" dirty="0" smtClean="0"/>
              <a:t>to 5th grade</a:t>
            </a:r>
            <a:r>
              <a:rPr lang="en-US" b="1" dirty="0" smtClean="0"/>
              <a:t>!          </a:t>
            </a:r>
            <a:r>
              <a:rPr lang="en-US" sz="3600" dirty="0" smtClean="0">
                <a:solidFill>
                  <a:schemeClr val="bg2">
                    <a:lumMod val="50000"/>
                  </a:schemeClr>
                </a:solidFill>
              </a:rPr>
              <a:t>8/25/2011</a:t>
            </a:r>
            <a:r>
              <a:rPr lang="en-US" sz="3600" dirty="0" smtClean="0">
                <a:solidFill>
                  <a:schemeClr val="bg2">
                    <a:lumMod val="50000"/>
                  </a:schemeClr>
                </a:solidFill>
              </a:rPr>
              <a:t>   </a:t>
            </a:r>
            <a:br>
              <a:rPr lang="en-US" sz="3600" dirty="0" smtClean="0">
                <a:solidFill>
                  <a:schemeClr val="bg2">
                    <a:lumMod val="50000"/>
                  </a:schemeClr>
                </a:solidFill>
              </a:rPr>
            </a:br>
            <a:endParaRPr lang="en-US" sz="3600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76400"/>
            <a:ext cx="5715000" cy="4800600"/>
          </a:xfrm>
        </p:spPr>
        <p:txBody>
          <a:bodyPr/>
          <a:lstStyle/>
          <a:p>
            <a:r>
              <a:rPr lang="en-US" b="1" dirty="0" smtClean="0">
                <a:solidFill>
                  <a:schemeClr val="bg2">
                    <a:lumMod val="50000"/>
                  </a:schemeClr>
                </a:solidFill>
              </a:rPr>
              <a:t>First</a:t>
            </a:r>
            <a:r>
              <a:rPr lang="en-US" b="1" dirty="0" smtClean="0">
                <a:solidFill>
                  <a:schemeClr val="bg2">
                    <a:lumMod val="50000"/>
                  </a:schemeClr>
                </a:solidFill>
              </a:rPr>
              <a:t>, bring your backpack to your seat. </a:t>
            </a:r>
            <a:endParaRPr lang="en-US" dirty="0" smtClean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b="1" dirty="0" smtClean="0"/>
              <a:t>Then begin the morning work from the </a:t>
            </a:r>
            <a:r>
              <a:rPr lang="en-US" b="1" dirty="0" smtClean="0">
                <a:solidFill>
                  <a:schemeClr val="accent1">
                    <a:lumMod val="75000"/>
                  </a:schemeClr>
                </a:solidFill>
              </a:rPr>
              <a:t>green polka dot</a:t>
            </a:r>
            <a:r>
              <a:rPr lang="en-US" b="1" dirty="0" smtClean="0"/>
              <a:t> basket </a:t>
            </a:r>
            <a:r>
              <a:rPr lang="en-US" b="1" dirty="0" smtClean="0"/>
              <a:t>(</a:t>
            </a:r>
            <a:r>
              <a:rPr lang="en-US" b="1" dirty="0" smtClean="0"/>
              <a:t>located to the left of the sink). </a:t>
            </a:r>
            <a:endParaRPr lang="en-US" dirty="0" smtClean="0"/>
          </a:p>
          <a:p>
            <a:endParaRPr lang="en-US" dirty="0"/>
          </a:p>
        </p:txBody>
      </p:sp>
      <p:pic>
        <p:nvPicPr>
          <p:cNvPr id="1026" name="Picture 2" descr="C:\Users\Sara\AppData\Local\Microsoft\Windows\Temporary Internet Files\Content.IE5\40SG4GA8\MC900433817[1]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553200" y="2362200"/>
            <a:ext cx="1828572" cy="1828572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Metro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5</TotalTime>
  <Words>9</Words>
  <Application>Microsoft Office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Module</vt:lpstr>
      <vt:lpstr> Welcome to 5th grade!          8/25/2011  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Welcome to 5th grade!          8/25/2011    </dc:title>
  <dc:creator>Sara</dc:creator>
  <cp:lastModifiedBy>Sara</cp:lastModifiedBy>
  <cp:revision>1</cp:revision>
  <dcterms:created xsi:type="dcterms:W3CDTF">2011-08-28T04:23:56Z</dcterms:created>
  <dcterms:modified xsi:type="dcterms:W3CDTF">2011-08-28T04:29:27Z</dcterms:modified>
</cp:coreProperties>
</file>

<file path=docProps/thumbnail.jpeg>
</file>